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1E4C6B-5183-32A7-B58B-915C880F9C50}" v="131" dt="2023-08-31T14:23:24.824"/>
    <p1510:client id="{743B167D-EF31-3ECD-393D-23AE05D1DFC4}" v="5" dt="2023-08-31T15:25:03.1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red square with a white circle on it&#10;&#10;Description automatically generated">
            <a:extLst>
              <a:ext uri="{FF2B5EF4-FFF2-40B4-BE49-F238E27FC236}">
                <a16:creationId xmlns:a16="http://schemas.microsoft.com/office/drawing/2014/main" id="{72E15A06-9334-5461-C71C-98C9E81824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92911" cy="685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Cambria"/>
                <a:ea typeface="Cambria"/>
                <a:cs typeface="Calibri Light"/>
              </a:rPr>
              <a:t>ΒΑΣΙΚΟΣ ΤΙΤΛΟΣ</a:t>
            </a:r>
            <a:endParaRPr lang="en-US" dirty="0">
              <a:solidFill>
                <a:schemeClr val="bg1"/>
              </a:solidFill>
              <a:latin typeface="Cambria"/>
              <a:ea typeface="Cambri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86182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solidFill>
                  <a:srgbClr val="FFFFFF"/>
                </a:solidFill>
                <a:cs typeface="Calibri"/>
              </a:rPr>
              <a:t>Λίγ</a:t>
            </a:r>
            <a:r>
              <a:rPr lang="en-US" dirty="0">
                <a:solidFill>
                  <a:srgbClr val="FFFFFF"/>
                </a:solidFill>
                <a:cs typeface="Calibri"/>
              </a:rPr>
              <a:t>α </a:t>
            </a:r>
            <a:r>
              <a:rPr lang="en-US" dirty="0" err="1">
                <a:solidFill>
                  <a:srgbClr val="FFFFFF"/>
                </a:solidFill>
                <a:cs typeface="Calibri"/>
              </a:rPr>
              <a:t>λόγι</a:t>
            </a:r>
            <a:r>
              <a:rPr lang="en-US" dirty="0">
                <a:solidFill>
                  <a:srgbClr val="FFFFFF"/>
                </a:solidFill>
                <a:cs typeface="Calibri"/>
              </a:rPr>
              <a:t>α </a:t>
            </a:r>
            <a:r>
              <a:rPr lang="en-US" dirty="0" err="1">
                <a:solidFill>
                  <a:srgbClr val="FFFFFF"/>
                </a:solidFill>
                <a:cs typeface="Calibri"/>
              </a:rPr>
              <a:t>σχετικά</a:t>
            </a:r>
            <a:endParaRPr lang="en-US" dirty="0" err="1">
              <a:solidFill>
                <a:srgbClr val="FFFFFF"/>
              </a:solidFill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3026D7B-59C3-F55A-AB5D-F9EAE0B69213}"/>
              </a:ext>
            </a:extLst>
          </p:cNvPr>
          <p:cNvSpPr txBox="1">
            <a:spLocks/>
          </p:cNvSpPr>
          <p:nvPr/>
        </p:nvSpPr>
        <p:spPr>
          <a:xfrm>
            <a:off x="1528106" y="6460223"/>
            <a:ext cx="9144000" cy="3462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err="1">
                <a:solidFill>
                  <a:srgbClr val="FFFFFF"/>
                </a:solidFill>
                <a:cs typeface="Calibri"/>
              </a:rPr>
              <a:t>Πληροφορίες</a:t>
            </a:r>
            <a:r>
              <a:rPr lang="en-US" sz="1800" dirty="0">
                <a:solidFill>
                  <a:srgbClr val="FFFFFF"/>
                </a:solidFill>
                <a:cs typeface="Calibri"/>
              </a:rPr>
              <a:t>, Email, </a:t>
            </a:r>
            <a:r>
              <a:rPr lang="en-US" sz="1800" err="1">
                <a:solidFill>
                  <a:srgbClr val="FFFFFF"/>
                </a:solidFill>
                <a:cs typeface="Calibri"/>
              </a:rPr>
              <a:t>κλ</a:t>
            </a:r>
            <a:r>
              <a:rPr lang="en-US" sz="1800" dirty="0">
                <a:solidFill>
                  <a:srgbClr val="FFFFFF"/>
                </a:solidFill>
                <a:cs typeface="Calibri"/>
              </a:rPr>
              <a:t>π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and red background with a white circle&#10;&#10;Description automatically generated">
            <a:extLst>
              <a:ext uri="{FF2B5EF4-FFF2-40B4-BE49-F238E27FC236}">
                <a16:creationId xmlns:a16="http://schemas.microsoft.com/office/drawing/2014/main" id="{9BB58B23-41F9-A4BD-3980-9C84E0DDA4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83786" cy="6854235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5673EFBA-BA18-3474-F190-74B1F9B9404A}"/>
              </a:ext>
            </a:extLst>
          </p:cNvPr>
          <p:cNvSpPr txBox="1">
            <a:spLocks/>
          </p:cNvSpPr>
          <p:nvPr/>
        </p:nvSpPr>
        <p:spPr>
          <a:xfrm>
            <a:off x="1523544" y="2452676"/>
            <a:ext cx="9144000" cy="3179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40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popularised</a:t>
            </a:r>
            <a:r>
              <a:rPr lang="en-US" sz="14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</a:t>
            </a:r>
            <a:r>
              <a:rPr lang="en-US" sz="140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like Aldus PageMaker including versions of Lorem Ipsum</a:t>
            </a:r>
            <a:endParaRPr lang="en-US" sz="3600">
              <a:solidFill>
                <a:srgbClr val="FFFFFF"/>
              </a:solidFill>
              <a:cs typeface="Calibri" panose="020F0502020204030204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2F50D8E0-168A-C03D-8751-F580DE5894B1}"/>
              </a:ext>
            </a:extLst>
          </p:cNvPr>
          <p:cNvSpPr txBox="1">
            <a:spLocks/>
          </p:cNvSpPr>
          <p:nvPr/>
        </p:nvSpPr>
        <p:spPr>
          <a:xfrm>
            <a:off x="1528106" y="6460223"/>
            <a:ext cx="9144000" cy="3462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err="1">
                <a:solidFill>
                  <a:srgbClr val="FFFFFF"/>
                </a:solidFill>
                <a:cs typeface="Calibri"/>
              </a:rPr>
              <a:t>Πληροφορίες</a:t>
            </a:r>
            <a:r>
              <a:rPr lang="en-US" sz="1800" dirty="0">
                <a:solidFill>
                  <a:srgbClr val="FFFFFF"/>
                </a:solidFill>
                <a:cs typeface="Calibri"/>
              </a:rPr>
              <a:t>, Email, </a:t>
            </a:r>
            <a:r>
              <a:rPr lang="en-US" sz="1800" err="1">
                <a:solidFill>
                  <a:srgbClr val="FFFFFF"/>
                </a:solidFill>
                <a:cs typeface="Calibri"/>
              </a:rPr>
              <a:t>κλ</a:t>
            </a:r>
            <a:r>
              <a:rPr lang="en-US" sz="1800" dirty="0">
                <a:solidFill>
                  <a:srgbClr val="FFFFFF"/>
                </a:solidFill>
                <a:cs typeface="Calibri"/>
              </a:rPr>
              <a:t>π</a:t>
            </a:r>
            <a:endParaRPr lang="en-US" sz="18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C1F4C85-0FE0-5171-C1BF-2575F2069202}"/>
              </a:ext>
            </a:extLst>
          </p:cNvPr>
          <p:cNvSpPr txBox="1">
            <a:spLocks/>
          </p:cNvSpPr>
          <p:nvPr/>
        </p:nvSpPr>
        <p:spPr>
          <a:xfrm>
            <a:off x="1528233" y="1333498"/>
            <a:ext cx="9144000" cy="11556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FFFFFF"/>
                </a:solidFill>
                <a:latin typeface="Cambria"/>
                <a:ea typeface="Cambria"/>
                <a:cs typeface="Calibri Light"/>
              </a:rPr>
              <a:t>ΒΑΣΙΚΟΣ ΤΙΤΛΟΣ</a:t>
            </a:r>
            <a:endParaRPr lang="en-US" dirty="0">
              <a:solidFill>
                <a:srgbClr val="FFFFFF"/>
              </a:solidFill>
              <a:latin typeface="Cambria"/>
              <a:ea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898055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and red background with a white circle&#10;&#10;Description automatically generated">
            <a:extLst>
              <a:ext uri="{FF2B5EF4-FFF2-40B4-BE49-F238E27FC236}">
                <a16:creationId xmlns:a16="http://schemas.microsoft.com/office/drawing/2014/main" id="{9BB58B23-41F9-A4BD-3980-9C84E0DDA4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83786" cy="6854235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5673EFBA-BA18-3474-F190-74B1F9B9404A}"/>
              </a:ext>
            </a:extLst>
          </p:cNvPr>
          <p:cNvSpPr txBox="1">
            <a:spLocks/>
          </p:cNvSpPr>
          <p:nvPr/>
        </p:nvSpPr>
        <p:spPr>
          <a:xfrm>
            <a:off x="1528106" y="1872709"/>
            <a:ext cx="4056397" cy="3179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is simply dummy text of the </a:t>
            </a:r>
            <a:endParaRPr lang="en-US" sz="140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is simply dummy text of the 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is simply dummy text of the 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is simply dummy text of the 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is simply dummy text of the 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is simply dummy text of the 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is simply dummy text of the 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2F50D8E0-168A-C03D-8751-F580DE5894B1}"/>
              </a:ext>
            </a:extLst>
          </p:cNvPr>
          <p:cNvSpPr txBox="1">
            <a:spLocks/>
          </p:cNvSpPr>
          <p:nvPr/>
        </p:nvSpPr>
        <p:spPr>
          <a:xfrm>
            <a:off x="1528106" y="6460223"/>
            <a:ext cx="9144000" cy="3462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err="1">
                <a:solidFill>
                  <a:srgbClr val="FFFFFF"/>
                </a:solidFill>
                <a:cs typeface="Calibri"/>
              </a:rPr>
              <a:t>Πληροφορίες</a:t>
            </a:r>
            <a:r>
              <a:rPr lang="en-US" sz="1800" dirty="0">
                <a:solidFill>
                  <a:srgbClr val="FFFFFF"/>
                </a:solidFill>
                <a:cs typeface="Calibri"/>
              </a:rPr>
              <a:t>, Email, </a:t>
            </a:r>
            <a:r>
              <a:rPr lang="en-US" sz="1800" err="1">
                <a:solidFill>
                  <a:srgbClr val="FFFFFF"/>
                </a:solidFill>
                <a:cs typeface="Calibri"/>
              </a:rPr>
              <a:t>κλ</a:t>
            </a:r>
            <a:r>
              <a:rPr lang="en-US" sz="1800" dirty="0">
                <a:solidFill>
                  <a:srgbClr val="FFFFFF"/>
                </a:solidFill>
                <a:cs typeface="Calibri"/>
              </a:rPr>
              <a:t>π</a:t>
            </a:r>
            <a:endParaRPr lang="en-US" sz="1800" dirty="0"/>
          </a:p>
        </p:txBody>
      </p:sp>
      <p:pic>
        <p:nvPicPr>
          <p:cNvPr id="2" name="Picture 1" descr="A graduation cap on top of a stack of books&#10;&#10;Description automatically generated">
            <a:extLst>
              <a:ext uri="{FF2B5EF4-FFF2-40B4-BE49-F238E27FC236}">
                <a16:creationId xmlns:a16="http://schemas.microsoft.com/office/drawing/2014/main" id="{BDE8929E-405D-45D5-1E90-39C2518155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8184" y="1911213"/>
            <a:ext cx="3820038" cy="3104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554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and red background with a white circle&#10;&#10;Description automatically generated">
            <a:extLst>
              <a:ext uri="{FF2B5EF4-FFF2-40B4-BE49-F238E27FC236}">
                <a16:creationId xmlns:a16="http://schemas.microsoft.com/office/drawing/2014/main" id="{9BB58B23-41F9-A4BD-3980-9C84E0DDA4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83786" cy="6854235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5673EFBA-BA18-3474-F190-74B1F9B9404A}"/>
              </a:ext>
            </a:extLst>
          </p:cNvPr>
          <p:cNvSpPr txBox="1">
            <a:spLocks/>
          </p:cNvSpPr>
          <p:nvPr/>
        </p:nvSpPr>
        <p:spPr>
          <a:xfrm>
            <a:off x="6720657" y="1909212"/>
            <a:ext cx="4056397" cy="3179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is simply dummy text of the </a:t>
            </a:r>
            <a:endParaRPr lang="en-US" sz="140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is simply dummy text of the 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is simply dummy text of the 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is simply dummy text of the 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is simply dummy text of the 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is simply dummy text of the 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is simply dummy text of the 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2F50D8E0-168A-C03D-8751-F580DE5894B1}"/>
              </a:ext>
            </a:extLst>
          </p:cNvPr>
          <p:cNvSpPr txBox="1">
            <a:spLocks/>
          </p:cNvSpPr>
          <p:nvPr/>
        </p:nvSpPr>
        <p:spPr>
          <a:xfrm>
            <a:off x="1528106" y="6460223"/>
            <a:ext cx="9144000" cy="3462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err="1">
                <a:solidFill>
                  <a:srgbClr val="FFFFFF"/>
                </a:solidFill>
                <a:cs typeface="Calibri"/>
              </a:rPr>
              <a:t>Πληροφορίες</a:t>
            </a:r>
            <a:r>
              <a:rPr lang="en-US" sz="1800" dirty="0">
                <a:solidFill>
                  <a:srgbClr val="FFFFFF"/>
                </a:solidFill>
                <a:cs typeface="Calibri"/>
              </a:rPr>
              <a:t>, Email, </a:t>
            </a:r>
            <a:r>
              <a:rPr lang="en-US" sz="1800" err="1">
                <a:solidFill>
                  <a:srgbClr val="FFFFFF"/>
                </a:solidFill>
                <a:cs typeface="Calibri"/>
              </a:rPr>
              <a:t>κλ</a:t>
            </a:r>
            <a:r>
              <a:rPr lang="en-US" sz="1800" dirty="0">
                <a:solidFill>
                  <a:srgbClr val="FFFFFF"/>
                </a:solidFill>
                <a:cs typeface="Calibri"/>
              </a:rPr>
              <a:t>π</a:t>
            </a:r>
            <a:endParaRPr lang="en-US" sz="1800" dirty="0"/>
          </a:p>
        </p:txBody>
      </p:sp>
      <p:pic>
        <p:nvPicPr>
          <p:cNvPr id="2" name="Picture 1" descr="A graduation cap on top of a stack of books&#10;&#10;Description automatically generated">
            <a:extLst>
              <a:ext uri="{FF2B5EF4-FFF2-40B4-BE49-F238E27FC236}">
                <a16:creationId xmlns:a16="http://schemas.microsoft.com/office/drawing/2014/main" id="{BDE8929E-405D-45D5-1E90-39C2518155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2304" y="1947716"/>
            <a:ext cx="3820038" cy="3104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148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and red rectangular object with a logo&#10;&#10;Description automatically generated">
            <a:extLst>
              <a:ext uri="{FF2B5EF4-FFF2-40B4-BE49-F238E27FC236}">
                <a16:creationId xmlns:a16="http://schemas.microsoft.com/office/drawing/2014/main" id="{A8AE2CE8-8CD2-A968-82E5-7DEC5D9DE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83786" cy="6854235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EB2DCF32-FD73-FE2A-DEDE-B47E1186178F}"/>
              </a:ext>
            </a:extLst>
          </p:cNvPr>
          <p:cNvSpPr txBox="1">
            <a:spLocks/>
          </p:cNvSpPr>
          <p:nvPr/>
        </p:nvSpPr>
        <p:spPr>
          <a:xfrm>
            <a:off x="1523544" y="2995176"/>
            <a:ext cx="9144000" cy="21348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400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popularised</a:t>
            </a:r>
            <a:r>
              <a:rPr lang="en-US" sz="14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</a:t>
            </a:r>
            <a:r>
              <a:rPr lang="en-US" sz="14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like Aldus PageMaker including versions of Lorem Ipsum</a:t>
            </a:r>
            <a:endParaRPr lang="en-US" sz="3600">
              <a:solidFill>
                <a:srgbClr val="000000"/>
              </a:solidFill>
              <a:cs typeface="Calibri" panose="020F0502020204030204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939D8A8-F970-872B-58D1-A3B38D4EEA52}"/>
              </a:ext>
            </a:extLst>
          </p:cNvPr>
          <p:cNvSpPr txBox="1">
            <a:spLocks/>
          </p:cNvSpPr>
          <p:nvPr/>
        </p:nvSpPr>
        <p:spPr>
          <a:xfrm>
            <a:off x="1524000" y="1642531"/>
            <a:ext cx="9144000" cy="11556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000000"/>
                </a:solidFill>
                <a:latin typeface="Cambria"/>
                <a:ea typeface="Cambria"/>
                <a:cs typeface="Calibri Light"/>
              </a:rPr>
              <a:t>ΒΑΣΙΚΟΣ ΤΙΤΛΟΣ</a:t>
            </a:r>
            <a:endParaRPr lang="en-US" dirty="0">
              <a:solidFill>
                <a:srgbClr val="000000"/>
              </a:solidFill>
              <a:latin typeface="Cambria"/>
              <a:ea typeface="Cambria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A0A5A90-CA2C-478D-1F00-31E6E83A11ED}"/>
              </a:ext>
            </a:extLst>
          </p:cNvPr>
          <p:cNvSpPr txBox="1">
            <a:spLocks/>
          </p:cNvSpPr>
          <p:nvPr/>
        </p:nvSpPr>
        <p:spPr>
          <a:xfrm>
            <a:off x="1528106" y="6460223"/>
            <a:ext cx="9144000" cy="3462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err="1">
                <a:solidFill>
                  <a:srgbClr val="FFFFFF"/>
                </a:solidFill>
                <a:cs typeface="Calibri"/>
              </a:rPr>
              <a:t>Πληροφορίες</a:t>
            </a:r>
            <a:r>
              <a:rPr lang="en-US" sz="1800" dirty="0">
                <a:solidFill>
                  <a:srgbClr val="FFFFFF"/>
                </a:solidFill>
                <a:cs typeface="Calibri"/>
              </a:rPr>
              <a:t>, Email, </a:t>
            </a:r>
            <a:r>
              <a:rPr lang="en-US" sz="1800" err="1">
                <a:solidFill>
                  <a:srgbClr val="FFFFFF"/>
                </a:solidFill>
                <a:cs typeface="Calibri"/>
              </a:rPr>
              <a:t>κλ</a:t>
            </a:r>
            <a:r>
              <a:rPr lang="en-US" sz="1800" dirty="0">
                <a:solidFill>
                  <a:srgbClr val="FFFFFF"/>
                </a:solidFill>
                <a:cs typeface="Calibri"/>
              </a:rPr>
              <a:t>π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95794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ΒΑΣΙΚΟΣ ΤΙΤΛΟΣ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50</cp:revision>
  <dcterms:created xsi:type="dcterms:W3CDTF">2023-08-31T14:12:16Z</dcterms:created>
  <dcterms:modified xsi:type="dcterms:W3CDTF">2023-08-31T15:25:18Z</dcterms:modified>
</cp:coreProperties>
</file>