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264913-B92E-E56A-0AE5-144BCB182CAA}" v="106" dt="2023-08-31T15:19:22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and grey squares&#10;&#10;Description automatically generated">
            <a:extLst>
              <a:ext uri="{FF2B5EF4-FFF2-40B4-BE49-F238E27FC236}">
                <a16:creationId xmlns:a16="http://schemas.microsoft.com/office/drawing/2014/main" id="{BE5E2419-6352-052B-C7F2-DF8335BD9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74661" cy="68496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ΒΑΣΙΚΟΣ ΤΙΤΛΟΣ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Σχετικές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Πληροφορίες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red and grey squares&#10;&#10;Description automatically generated">
            <a:extLst>
              <a:ext uri="{FF2B5EF4-FFF2-40B4-BE49-F238E27FC236}">
                <a16:creationId xmlns:a16="http://schemas.microsoft.com/office/drawing/2014/main" id="{BE5E2419-6352-052B-C7F2-DF8335BD9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74661" cy="68496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7988" y="1519333"/>
            <a:ext cx="5612336" cy="808846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cs typeface="Calibri Light"/>
              </a:rPr>
              <a:t>ΒΑΣΙΚΟΣ ΤΙΤΛΟΣ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8180" y="2584518"/>
            <a:ext cx="5876984" cy="24268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3865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red rectangle with white text&#10;&#10;Description automatically generated">
            <a:extLst>
              <a:ext uri="{FF2B5EF4-FFF2-40B4-BE49-F238E27FC236}">
                <a16:creationId xmlns:a16="http://schemas.microsoft.com/office/drawing/2014/main" id="{4FC19849-458B-CC9A-72E6-F09F4921D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8922" y="1998435"/>
            <a:ext cx="5612336" cy="808846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rgbClr val="FFFFFF"/>
                </a:solidFill>
                <a:cs typeface="Calibri Light"/>
              </a:rPr>
              <a:t>ΒΑΣΙΚΟΣ ΤΙΤΛΟΣ</a:t>
            </a:r>
            <a:endParaRPr lang="en-US" sz="44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6300" y="2935859"/>
            <a:ext cx="5876984" cy="24268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>
              <a:solidFill>
                <a:srgbClr val="FFFFFF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9131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red rectangle with white text&#10;&#10;Description automatically generated">
            <a:extLst>
              <a:ext uri="{FF2B5EF4-FFF2-40B4-BE49-F238E27FC236}">
                <a16:creationId xmlns:a16="http://schemas.microsoft.com/office/drawing/2014/main" id="{4FC19849-458B-CC9A-72E6-F09F4921D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5282" y="2160171"/>
            <a:ext cx="4070086" cy="29744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>
              <a:solidFill>
                <a:srgbClr val="FFFFFF"/>
              </a:solidFill>
              <a:cs typeface="Calibri" panose="020F0502020204030204"/>
            </a:endParaRPr>
          </a:p>
        </p:txBody>
      </p:sp>
      <p:pic>
        <p:nvPicPr>
          <p:cNvPr id="7" name="Picture 6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0D9A7C0B-3BB1-8DB5-4A35-CD9F027E0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5993" y="2321872"/>
            <a:ext cx="2743200" cy="222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090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and red background with a white and grey square&#10;&#10;Description automatically generated">
            <a:extLst>
              <a:ext uri="{FF2B5EF4-FFF2-40B4-BE49-F238E27FC236}">
                <a16:creationId xmlns:a16="http://schemas.microsoft.com/office/drawing/2014/main" id="{17A688C5-C370-539F-7A2D-54BD85CF0D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50" cy="68587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0300" y="2237740"/>
            <a:ext cx="4070086" cy="29744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>
              <a:solidFill>
                <a:srgbClr val="FFFFFF"/>
              </a:solidFill>
              <a:cs typeface="Calibri" panose="020F0502020204030204"/>
            </a:endParaRPr>
          </a:p>
        </p:txBody>
      </p:sp>
      <p:pic>
        <p:nvPicPr>
          <p:cNvPr id="7" name="Picture 6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0D9A7C0B-3BB1-8DB5-4A35-CD9F027E0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8879" y="2426818"/>
            <a:ext cx="2743200" cy="222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9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red and grey stripes&#10;&#10;Description automatically generated">
            <a:extLst>
              <a:ext uri="{FF2B5EF4-FFF2-40B4-BE49-F238E27FC236}">
                <a16:creationId xmlns:a16="http://schemas.microsoft.com/office/drawing/2014/main" id="{BAD15B2D-2AEF-FCEE-579D-7EC03649A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7138" y="2180950"/>
            <a:ext cx="5612336" cy="808846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cs typeface="Calibri Light"/>
              </a:rPr>
              <a:t>ΒΑΣΙΚΟΣ ΤΙΤΛΟΣ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15" y="3218758"/>
            <a:ext cx="5876984" cy="24268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89555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ΒΑΣΙΚΟΣ ΤΙΤΛΟΣ</vt:lpstr>
      <vt:lpstr>ΒΑΣΙΚΟΣ ΤΙΤΛΟΣ</vt:lpstr>
      <vt:lpstr>ΒΑΣΙΚΟΣ ΤΙΤΛΟΣ</vt:lpstr>
      <vt:lpstr>PowerPoint Presentation</vt:lpstr>
      <vt:lpstr>PowerPoint Presentation</vt:lpstr>
      <vt:lpstr>ΒΑΣΙΚΟΣ ΤΙΤΛΟΣ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41</cp:revision>
  <dcterms:created xsi:type="dcterms:W3CDTF">2023-08-31T15:09:12Z</dcterms:created>
  <dcterms:modified xsi:type="dcterms:W3CDTF">2023-08-31T15:28:06Z</dcterms:modified>
</cp:coreProperties>
</file>