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94C06D-7459-8CA4-2CB0-1550D31B3BD7}" v="156" dt="2023-08-31T15:08:33.7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background with red lines&#10;&#10;Description automatically generated">
            <a:extLst>
              <a:ext uri="{FF2B5EF4-FFF2-40B4-BE49-F238E27FC236}">
                <a16:creationId xmlns:a16="http://schemas.microsoft.com/office/drawing/2014/main" id="{765AE9BD-A42A-BC4B-EAD2-532BC8B35E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97475" cy="68633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527829"/>
            <a:ext cx="9144000" cy="982134"/>
          </a:xfrm>
        </p:spPr>
        <p:txBody>
          <a:bodyPr/>
          <a:lstStyle/>
          <a:p>
            <a:r>
              <a:rPr lang="en-US" dirty="0">
                <a:cs typeface="Calibri Light"/>
              </a:rPr>
              <a:t>ΒΑΣΙΚΟΣ ΤΙΤΛΟΣ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9479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cs typeface="Calibri"/>
              </a:rPr>
              <a:t>Σχετικές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Πληροφορίες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white background with red lines&#10;&#10;Description automatically generated">
            <a:extLst>
              <a:ext uri="{FF2B5EF4-FFF2-40B4-BE49-F238E27FC236}">
                <a16:creationId xmlns:a16="http://schemas.microsoft.com/office/drawing/2014/main" id="{10F568DA-DB67-4F78-6CE5-72B38E9A00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8349" cy="685879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611894"/>
            <a:ext cx="9144000" cy="134728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 dirty="0"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dirty="0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 dirty="0">
              <a:cs typeface="Calibri" panose="020F0502020204030204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5E92AFA-D527-59CD-B292-39BFC3B037F1}"/>
              </a:ext>
            </a:extLst>
          </p:cNvPr>
          <p:cNvSpPr txBox="1">
            <a:spLocks/>
          </p:cNvSpPr>
          <p:nvPr/>
        </p:nvSpPr>
        <p:spPr>
          <a:xfrm>
            <a:off x="1525825" y="1591636"/>
            <a:ext cx="9144000" cy="94575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3200" b="1" dirty="0">
                <a:latin typeface="Open Sans"/>
                <a:ea typeface="Open Sans"/>
                <a:cs typeface="Open Sans"/>
              </a:rPr>
              <a:t>ΒΑΣΙΚΟΣ ΤΙΤΛΟΣ</a:t>
            </a:r>
          </a:p>
        </p:txBody>
      </p:sp>
    </p:spTree>
    <p:extLst>
      <p:ext uri="{BB962C8B-B14F-4D97-AF65-F5344CB8AC3E}">
        <p14:creationId xmlns:p14="http://schemas.microsoft.com/office/powerpoint/2010/main" val="784947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white background with red lines&#10;&#10;Description automatically generated">
            <a:extLst>
              <a:ext uri="{FF2B5EF4-FFF2-40B4-BE49-F238E27FC236}">
                <a16:creationId xmlns:a16="http://schemas.microsoft.com/office/drawing/2014/main" id="{10F568DA-DB67-4F78-6CE5-72B38E9A00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8349" cy="685879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611894"/>
            <a:ext cx="4731701" cy="25108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 dirty="0"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dirty="0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 dirty="0">
              <a:cs typeface="Calibri" panose="020F0502020204030204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5E92AFA-D527-59CD-B292-39BFC3B037F1}"/>
              </a:ext>
            </a:extLst>
          </p:cNvPr>
          <p:cNvSpPr txBox="1">
            <a:spLocks/>
          </p:cNvSpPr>
          <p:nvPr/>
        </p:nvSpPr>
        <p:spPr>
          <a:xfrm>
            <a:off x="1525825" y="1669205"/>
            <a:ext cx="3499725" cy="94575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3200" b="1" dirty="0">
                <a:latin typeface="Open Sans"/>
                <a:ea typeface="Open Sans"/>
                <a:cs typeface="Open Sans"/>
              </a:rPr>
              <a:t>ΒΑΣΙΚΟΣ ΤΙΤΛΟΣ</a:t>
            </a:r>
            <a:endParaRPr lang="en-US" dirty="0"/>
          </a:p>
        </p:txBody>
      </p:sp>
      <p:pic>
        <p:nvPicPr>
          <p:cNvPr id="4" name="Picture 3" descr="A graduation cap on top of a stack of books&#10;&#10;Description automatically generated">
            <a:extLst>
              <a:ext uri="{FF2B5EF4-FFF2-40B4-BE49-F238E27FC236}">
                <a16:creationId xmlns:a16="http://schemas.microsoft.com/office/drawing/2014/main" id="{F9176C7F-BDE2-733D-2185-CCFB6ECC03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2531" y="1924902"/>
            <a:ext cx="3710529" cy="3012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57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white background with red lines&#10;&#10;Description automatically generated">
            <a:extLst>
              <a:ext uri="{FF2B5EF4-FFF2-40B4-BE49-F238E27FC236}">
                <a16:creationId xmlns:a16="http://schemas.microsoft.com/office/drawing/2014/main" id="{10F568DA-DB67-4F78-6CE5-72B38E9A00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8349" cy="685879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92204" y="2625582"/>
            <a:ext cx="4731701" cy="25108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 dirty="0"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dirty="0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 dirty="0">
              <a:cs typeface="Calibri" panose="020F0502020204030204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5E92AFA-D527-59CD-B292-39BFC3B037F1}"/>
              </a:ext>
            </a:extLst>
          </p:cNvPr>
          <p:cNvSpPr txBox="1">
            <a:spLocks/>
          </p:cNvSpPr>
          <p:nvPr/>
        </p:nvSpPr>
        <p:spPr>
          <a:xfrm>
            <a:off x="6239274" y="1815217"/>
            <a:ext cx="3499725" cy="94575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3200" b="1" dirty="0">
                <a:latin typeface="Open Sans"/>
                <a:ea typeface="Open Sans"/>
                <a:cs typeface="Open Sans"/>
              </a:rPr>
              <a:t>ΒΑΣΙΚΟΣ ΤΙΤΛΟΣ</a:t>
            </a:r>
            <a:endParaRPr lang="en-US" dirty="0"/>
          </a:p>
        </p:txBody>
      </p:sp>
      <p:pic>
        <p:nvPicPr>
          <p:cNvPr id="4" name="Picture 3" descr="A graduation cap on top of a stack of books&#10;&#10;Description automatically generated">
            <a:extLst>
              <a:ext uri="{FF2B5EF4-FFF2-40B4-BE49-F238E27FC236}">
                <a16:creationId xmlns:a16="http://schemas.microsoft.com/office/drawing/2014/main" id="{F9176C7F-BDE2-733D-2185-CCFB6ECC03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1345" y="1924902"/>
            <a:ext cx="3710529" cy="3012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52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white background with red lines&#10;&#10;Description automatically generated">
            <a:extLst>
              <a:ext uri="{FF2B5EF4-FFF2-40B4-BE49-F238E27FC236}">
                <a16:creationId xmlns:a16="http://schemas.microsoft.com/office/drawing/2014/main" id="{10F568DA-DB67-4F78-6CE5-72B38E9A00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8349" cy="685879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0121" y="2652959"/>
            <a:ext cx="9276323" cy="145679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100" b="1" dirty="0"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 dirty="0"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dirty="0" err="1"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dirty="0"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 dirty="0">
              <a:cs typeface="Calibri" panose="020F0502020204030204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5E92AFA-D527-59CD-B292-39BFC3B037F1}"/>
              </a:ext>
            </a:extLst>
          </p:cNvPr>
          <p:cNvSpPr txBox="1">
            <a:spLocks/>
          </p:cNvSpPr>
          <p:nvPr/>
        </p:nvSpPr>
        <p:spPr>
          <a:xfrm>
            <a:off x="4350244" y="1514067"/>
            <a:ext cx="3499725" cy="94575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3200" b="1" dirty="0">
                <a:latin typeface="Open Sans"/>
                <a:ea typeface="Open Sans"/>
                <a:cs typeface="Open Sans"/>
              </a:rPr>
              <a:t>ΒΑΣΙΚΟΣ ΤΙΤΛΟΣ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110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and red background&#10;&#10;Description automatically generated">
            <a:extLst>
              <a:ext uri="{FF2B5EF4-FFF2-40B4-BE49-F238E27FC236}">
                <a16:creationId xmlns:a16="http://schemas.microsoft.com/office/drawing/2014/main" id="{395CF135-9B6B-AFC7-6CDB-2D0CC8A42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3786" cy="685423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0121" y="2652959"/>
            <a:ext cx="9276323" cy="145679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1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 dirty="0">
              <a:solidFill>
                <a:srgbClr val="FFFFFF"/>
              </a:solidFill>
              <a:cs typeface="Calibri" panose="020F0502020204030204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5E92AFA-D527-59CD-B292-39BFC3B037F1}"/>
              </a:ext>
            </a:extLst>
          </p:cNvPr>
          <p:cNvSpPr txBox="1">
            <a:spLocks/>
          </p:cNvSpPr>
          <p:nvPr/>
        </p:nvSpPr>
        <p:spPr>
          <a:xfrm>
            <a:off x="4350244" y="1514067"/>
            <a:ext cx="3499725" cy="94575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ΒΑΣΙΚΟΣ ΤΙΤΛΟΣ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" name="Picture 5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935C992F-FA0B-5070-E6ED-1FA1AE573B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592" y="335065"/>
            <a:ext cx="3336373" cy="913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123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and red background&#10;&#10;Description automatically generated">
            <a:extLst>
              <a:ext uri="{FF2B5EF4-FFF2-40B4-BE49-F238E27FC236}">
                <a16:creationId xmlns:a16="http://schemas.microsoft.com/office/drawing/2014/main" id="{395CF135-9B6B-AFC7-6CDB-2D0CC8A42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" y="1882"/>
            <a:ext cx="12183786" cy="685423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737" y="2032408"/>
            <a:ext cx="4384922" cy="279371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1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Lorem Ipsum</a:t>
            </a:r>
            <a:r>
              <a:rPr lang="en-US" sz="11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1100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popularised</a:t>
            </a:r>
            <a:r>
              <a:rPr lang="en-US" sz="1100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en-US">
              <a:solidFill>
                <a:srgbClr val="FFFFFF"/>
              </a:solidFill>
              <a:latin typeface="Calibri"/>
              <a:ea typeface="Open Sans"/>
              <a:cs typeface="Calibri"/>
            </a:endParaRPr>
          </a:p>
        </p:txBody>
      </p:sp>
      <p:pic>
        <p:nvPicPr>
          <p:cNvPr id="2" name="Picture 1" descr="A graduation cap on top of a stack of books&#10;&#10;Description automatically generated">
            <a:extLst>
              <a:ext uri="{FF2B5EF4-FFF2-40B4-BE49-F238E27FC236}">
                <a16:creationId xmlns:a16="http://schemas.microsoft.com/office/drawing/2014/main" id="{F19D5E99-0A28-9450-EC4A-319D28DA0F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8077" y="2016159"/>
            <a:ext cx="3327247" cy="2693358"/>
          </a:xfrm>
          <a:prstGeom prst="rect">
            <a:avLst/>
          </a:prstGeom>
        </p:spPr>
      </p:pic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082591B3-5729-F0BF-8A47-76DFF1B0C5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592" y="335065"/>
            <a:ext cx="3336373" cy="913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118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ΒΑΣΙΚΟΣ ΤΙΤΛΟΣ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53</cp:revision>
  <dcterms:created xsi:type="dcterms:W3CDTF">2023-08-31T14:57:26Z</dcterms:created>
  <dcterms:modified xsi:type="dcterms:W3CDTF">2023-08-31T15:27:44Z</dcterms:modified>
</cp:coreProperties>
</file>