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4DC52B-D527-EB97-2D48-AF547307047E}" v="91" dt="2023-08-31T14:57:10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25948"/>
            <a:ext cx="9144000" cy="1047532"/>
          </a:xfrm>
        </p:spPr>
        <p:txBody>
          <a:bodyPr/>
          <a:lstStyle/>
          <a:p>
            <a:r>
              <a:rPr lang="en-US" dirty="0">
                <a:cs typeface="Calibri Light"/>
              </a:rPr>
              <a:t>ΒΑΣΙΚΟΣ ΤΙΤΛΟΣ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021" y="3602038"/>
            <a:ext cx="9144000" cy="5311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Σχετικές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Πληροφορίες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93652"/>
            <a:ext cx="9144000" cy="207092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415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559" y="2014976"/>
            <a:ext cx="4887311" cy="307465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sz="1400">
              <a:cs typeface="Calibri"/>
            </a:endParaRPr>
          </a:p>
        </p:txBody>
      </p:sp>
      <p:pic>
        <p:nvPicPr>
          <p:cNvPr id="2" name="Picture 1" descr="A close-up of a person writing on a book&#10;&#10;Description automatically generated">
            <a:extLst>
              <a:ext uri="{FF2B5EF4-FFF2-40B4-BE49-F238E27FC236}">
                <a16:creationId xmlns:a16="http://schemas.microsoft.com/office/drawing/2014/main" id="{DC8A3BD7-655D-9FE7-E9BF-904AEB29F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161" y="1926185"/>
            <a:ext cx="3505856" cy="284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28672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7022" y="1946658"/>
            <a:ext cx="4887311" cy="307465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sz="1400">
              <a:cs typeface="Calibri"/>
            </a:endParaRPr>
          </a:p>
        </p:txBody>
      </p:sp>
      <p:pic>
        <p:nvPicPr>
          <p:cNvPr id="2" name="Picture 1" descr="A close-up of a person writing on a book&#10;&#10;Description automatically generated">
            <a:extLst>
              <a:ext uri="{FF2B5EF4-FFF2-40B4-BE49-F238E27FC236}">
                <a16:creationId xmlns:a16="http://schemas.microsoft.com/office/drawing/2014/main" id="{DC8A3BD7-655D-9FE7-E9BF-904AEB29F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506" y="1947206"/>
            <a:ext cx="3505856" cy="284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2652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7022" y="1946658"/>
            <a:ext cx="4887311" cy="30746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l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 and typesetting industry. </a:t>
            </a:r>
            <a:endParaRPr lang="en-US"/>
          </a:p>
          <a:p>
            <a:pPr marL="285750" indent="-285750" algn="l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 and typesetting industry. </a:t>
            </a:r>
          </a:p>
          <a:p>
            <a:pPr marL="285750" indent="-285750" algn="l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 and typesetting industry. </a:t>
            </a:r>
          </a:p>
          <a:p>
            <a:pPr marL="285750" indent="-285750" algn="l">
              <a:lnSpc>
                <a:spcPct val="150000"/>
              </a:lnSpc>
              <a:buFont typeface="Wingdings" panose="020B0604020202020204" pitchFamily="34" charset="0"/>
              <a:buChar char="ü"/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 and typesetting industry. </a:t>
            </a:r>
          </a:p>
          <a:p>
            <a:pPr marL="285750" indent="-285750" algn="l">
              <a:lnSpc>
                <a:spcPct val="150000"/>
              </a:lnSpc>
              <a:buFont typeface="Wingdings" panose="020B0604020202020204" pitchFamily="34" charset="0"/>
              <a:buChar char="ü"/>
            </a:pPr>
            <a:endParaRPr lang="en-US" sz="1400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2" name="Picture 1" descr="A close-up of a person writing on a book&#10;&#10;Description automatically generated">
            <a:extLst>
              <a:ext uri="{FF2B5EF4-FFF2-40B4-BE49-F238E27FC236}">
                <a16:creationId xmlns:a16="http://schemas.microsoft.com/office/drawing/2014/main" id="{DC8A3BD7-655D-9FE7-E9BF-904AEB29F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506" y="1947206"/>
            <a:ext cx="3505856" cy="284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45413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rectangle with a logo">
            <a:extLst>
              <a:ext uri="{FF2B5EF4-FFF2-40B4-BE49-F238E27FC236}">
                <a16:creationId xmlns:a16="http://schemas.microsoft.com/office/drawing/2014/main" id="{0B365B4B-AC07-7AB3-5A50-3AB028D3B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232290" cy="6863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93652"/>
            <a:ext cx="9144000" cy="207092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4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4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4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62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red rectangular object with white text&#10;&#10;Description automatically generated">
            <a:extLst>
              <a:ext uri="{FF2B5EF4-FFF2-40B4-BE49-F238E27FC236}">
                <a16:creationId xmlns:a16="http://schemas.microsoft.com/office/drawing/2014/main" id="{8A7D60AA-D77B-AC7E-D0C5-30764A544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42"/>
            <a:ext cx="12239296" cy="686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468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ΒΑΣΙΚΟΣ ΤΙΤΛΟΣ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42</cp:revision>
  <dcterms:created xsi:type="dcterms:W3CDTF">2023-08-31T14:48:45Z</dcterms:created>
  <dcterms:modified xsi:type="dcterms:W3CDTF">2023-08-31T15:27:12Z</dcterms:modified>
</cp:coreProperties>
</file>