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7" r:id="rId4"/>
    <p:sldId id="262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BFAA0-88AB-6E91-795C-1E4EEB8310EB}" v="13" dt="2023-08-31T15:26:29.240"/>
    <p1510:client id="{8148E4DE-1EF2-B89D-558F-8ED502D14481}" v="104" dt="2023-08-31T14:48:32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card with a red border and a logo&#10;&#10;Description automatically generated">
            <a:extLst>
              <a:ext uri="{FF2B5EF4-FFF2-40B4-BE49-F238E27FC236}">
                <a16:creationId xmlns:a16="http://schemas.microsoft.com/office/drawing/2014/main" id="{53EEA674-842C-2FFD-DD92-7946C7627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15883"/>
            <a:ext cx="9144000" cy="968547"/>
          </a:xfrm>
        </p:spPr>
        <p:txBody>
          <a:bodyPr/>
          <a:lstStyle/>
          <a:p>
            <a:r>
              <a:rPr lang="en-US" dirty="0">
                <a:latin typeface="Cambria"/>
                <a:ea typeface="Source Sans Pro"/>
                <a:cs typeface="Calibri Light"/>
              </a:rPr>
              <a:t>ΒΑΣΙΚΟΣ ΤΙΤΛΟΣ</a:t>
            </a:r>
            <a:endParaRPr lang="en-US">
              <a:latin typeface="Cambria"/>
              <a:ea typeface="Source Sans Pro"/>
              <a:cs typeface="Tahom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0204" y="5148852"/>
            <a:ext cx="9144000" cy="4420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Σχετικές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Πληροφορίες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26EDDBF-2600-23AF-4636-08F5E45D6E49}"/>
              </a:ext>
            </a:extLst>
          </p:cNvPr>
          <p:cNvSpPr txBox="1">
            <a:spLocks/>
          </p:cNvSpPr>
          <p:nvPr/>
        </p:nvSpPr>
        <p:spPr>
          <a:xfrm>
            <a:off x="1694652" y="6519540"/>
            <a:ext cx="9144000" cy="3142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FFFFFF"/>
                </a:solidFill>
                <a:cs typeface="Calibri"/>
              </a:rPr>
              <a:t>Email, </a:t>
            </a:r>
            <a:r>
              <a:rPr lang="en-US" sz="1600" dirty="0" err="1">
                <a:solidFill>
                  <a:srgbClr val="FFFFFF"/>
                </a:solidFill>
                <a:cs typeface="Calibri"/>
              </a:rPr>
              <a:t>τηλέφωνο</a:t>
            </a:r>
            <a:r>
              <a:rPr lang="en-US" sz="1600" dirty="0">
                <a:solidFill>
                  <a:srgbClr val="FFFFFF"/>
                </a:solidFill>
                <a:cs typeface="Calibri"/>
              </a:rPr>
              <a:t>, </a:t>
            </a:r>
            <a:r>
              <a:rPr lang="en-US" sz="1600" dirty="0" err="1">
                <a:solidFill>
                  <a:srgbClr val="FFFFFF"/>
                </a:solidFill>
                <a:cs typeface="Calibri"/>
              </a:rPr>
              <a:t>κλ</a:t>
            </a:r>
            <a:r>
              <a:rPr lang="en-US" sz="1600" dirty="0">
                <a:solidFill>
                  <a:srgbClr val="FFFFFF"/>
                </a:solidFill>
                <a:cs typeface="Calibri"/>
              </a:rPr>
              <a:t>π</a:t>
            </a:r>
          </a:p>
        </p:txBody>
      </p:sp>
    </p:spTree>
    <p:extLst>
      <p:ext uri="{BB962C8B-B14F-4D97-AF65-F5344CB8AC3E}">
        <p14:creationId xmlns:p14="http://schemas.microsoft.com/office/powerpoint/2010/main" val="330487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6E0ED670-9E29-D9BA-50A6-602D56EB95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8" name="Subtitle 7">
            <a:extLst>
              <a:ext uri="{FF2B5EF4-FFF2-40B4-BE49-F238E27FC236}">
                <a16:creationId xmlns:a16="http://schemas.microsoft.com/office/drawing/2014/main" id="{4FFF6283-C775-26CD-594F-9A7CB4003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04996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  <p:sp>
        <p:nvSpPr>
          <p:cNvPr id="10" name="Subtitle 7">
            <a:extLst>
              <a:ext uri="{FF2B5EF4-FFF2-40B4-BE49-F238E27FC236}">
                <a16:creationId xmlns:a16="http://schemas.microsoft.com/office/drawing/2014/main" id="{4B51597D-E0F4-4B5E-8390-6A2A6A4261A6}"/>
              </a:ext>
            </a:extLst>
          </p:cNvPr>
          <p:cNvSpPr txBox="1">
            <a:spLocks/>
          </p:cNvSpPr>
          <p:nvPr/>
        </p:nvSpPr>
        <p:spPr>
          <a:xfrm>
            <a:off x="1521262" y="25042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  <p:sp>
        <p:nvSpPr>
          <p:cNvPr id="3" name="Subtitle 7">
            <a:extLst>
              <a:ext uri="{FF2B5EF4-FFF2-40B4-BE49-F238E27FC236}">
                <a16:creationId xmlns:a16="http://schemas.microsoft.com/office/drawing/2014/main" id="{3E5312F7-AB8F-4A95-6451-2679CBA67A2E}"/>
              </a:ext>
            </a:extLst>
          </p:cNvPr>
          <p:cNvSpPr txBox="1">
            <a:spLocks/>
          </p:cNvSpPr>
          <p:nvPr/>
        </p:nvSpPr>
        <p:spPr>
          <a:xfrm>
            <a:off x="1525825" y="421072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1620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card with a red border and a logo&#10;&#10;Description automatically generated">
            <a:extLst>
              <a:ext uri="{FF2B5EF4-FFF2-40B4-BE49-F238E27FC236}">
                <a16:creationId xmlns:a16="http://schemas.microsoft.com/office/drawing/2014/main" id="{53EEA674-842C-2FFD-DD92-7946C7627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8" name="Subtitle 7">
            <a:extLst>
              <a:ext uri="{FF2B5EF4-FFF2-40B4-BE49-F238E27FC236}">
                <a16:creationId xmlns:a16="http://schemas.microsoft.com/office/drawing/2014/main" id="{4FFF6283-C775-26CD-594F-9A7CB4003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04996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  <p:sp>
        <p:nvSpPr>
          <p:cNvPr id="10" name="Subtitle 7">
            <a:extLst>
              <a:ext uri="{FF2B5EF4-FFF2-40B4-BE49-F238E27FC236}">
                <a16:creationId xmlns:a16="http://schemas.microsoft.com/office/drawing/2014/main" id="{4B51597D-E0F4-4B5E-8390-6A2A6A4261A6}"/>
              </a:ext>
            </a:extLst>
          </p:cNvPr>
          <p:cNvSpPr txBox="1">
            <a:spLocks/>
          </p:cNvSpPr>
          <p:nvPr/>
        </p:nvSpPr>
        <p:spPr>
          <a:xfrm>
            <a:off x="1521262" y="250421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97096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background with red text&#10;&#10;Description automatically generated">
            <a:extLst>
              <a:ext uri="{FF2B5EF4-FFF2-40B4-BE49-F238E27FC236}">
                <a16:creationId xmlns:a16="http://schemas.microsoft.com/office/drawing/2014/main" id="{6E0ED670-9E29-D9BA-50A6-602D56EB95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10" name="Subtitle 7">
            <a:extLst>
              <a:ext uri="{FF2B5EF4-FFF2-40B4-BE49-F238E27FC236}">
                <a16:creationId xmlns:a16="http://schemas.microsoft.com/office/drawing/2014/main" id="{4B51597D-E0F4-4B5E-8390-6A2A6A4261A6}"/>
              </a:ext>
            </a:extLst>
          </p:cNvPr>
          <p:cNvSpPr txBox="1">
            <a:spLocks/>
          </p:cNvSpPr>
          <p:nvPr/>
        </p:nvSpPr>
        <p:spPr>
          <a:xfrm>
            <a:off x="1525495" y="216977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  <p:sp>
        <p:nvSpPr>
          <p:cNvPr id="3" name="Subtitle 7">
            <a:extLst>
              <a:ext uri="{FF2B5EF4-FFF2-40B4-BE49-F238E27FC236}">
                <a16:creationId xmlns:a16="http://schemas.microsoft.com/office/drawing/2014/main" id="{3E5312F7-AB8F-4A95-6451-2679CBA67A2E}"/>
              </a:ext>
            </a:extLst>
          </p:cNvPr>
          <p:cNvSpPr txBox="1">
            <a:spLocks/>
          </p:cNvSpPr>
          <p:nvPr/>
        </p:nvSpPr>
        <p:spPr>
          <a:xfrm>
            <a:off x="1525825" y="400329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b="1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b="1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</a:t>
            </a:r>
            <a:endParaRPr lang="en-US" b="1" dirty="0">
              <a:cs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96CE9C0-C2D5-351A-6A94-C91CEE4D6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47116"/>
            <a:ext cx="9144000" cy="968547"/>
          </a:xfrm>
        </p:spPr>
        <p:txBody>
          <a:bodyPr/>
          <a:lstStyle/>
          <a:p>
            <a:r>
              <a:rPr lang="en-US" dirty="0">
                <a:latin typeface="Cambria"/>
                <a:ea typeface="Source Sans Pro"/>
                <a:cs typeface="Calibri Light"/>
              </a:rPr>
              <a:t>ΒΑΣΙΚΟΣ ΤΙΤΛΟΣ</a:t>
            </a:r>
            <a:endParaRPr lang="en-US">
              <a:latin typeface="Cambria"/>
              <a:ea typeface="Source Sans Pro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38804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card with a red border and a logo&#10;&#10;Description automatically generated">
            <a:extLst>
              <a:ext uri="{FF2B5EF4-FFF2-40B4-BE49-F238E27FC236}">
                <a16:creationId xmlns:a16="http://schemas.microsoft.com/office/drawing/2014/main" id="{53EEA674-842C-2FFD-DD92-7946C7627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06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ΒΑΣΙΚΟΣ ΤΙΤΛΟΣ</vt:lpstr>
      <vt:lpstr>PowerPoint Presentation</vt:lpstr>
      <vt:lpstr>PowerPoint Presentation</vt:lpstr>
      <vt:lpstr>ΒΑΣΙΚΟΣ ΤΙΤΛΟΣ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50</cp:revision>
  <dcterms:created xsi:type="dcterms:W3CDTF">2023-08-31T14:25:07Z</dcterms:created>
  <dcterms:modified xsi:type="dcterms:W3CDTF">2023-08-31T15:26:52Z</dcterms:modified>
</cp:coreProperties>
</file>