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  <p:sldId id="264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D5E95-15FC-495A-8178-C36E3E66E2E3}" v="76" dt="2023-08-31T11:30:15.026"/>
    <p1510:client id="{105B919A-B411-D241-09F5-A5A6279E3671}" v="2" dt="2023-08-31T14:24:36.447"/>
    <p1510:client id="{71600FEF-19D4-4C1F-1F83-6FFEAA48AB7F}" v="80" dt="2023-08-31T15:23:49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826A13A-EB75-7EE8-93F2-C513D15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" y="245"/>
            <a:ext cx="12190045" cy="68575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83D034-B844-9A79-CC59-AB3AD8E9A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62" y="195756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Cambria"/>
                <a:ea typeface="Cambria"/>
                <a:cs typeface="Calibri Light"/>
              </a:rPr>
              <a:t>ΤΙΤΛΟΣ ΜΑΘΗΜΑΤΟΣ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1D070C-B52B-993C-25E5-54D0B2F79DE0}"/>
              </a:ext>
            </a:extLst>
          </p:cNvPr>
          <p:cNvSpPr txBox="1">
            <a:spLocks/>
          </p:cNvSpPr>
          <p:nvPr/>
        </p:nvSpPr>
        <p:spPr>
          <a:xfrm>
            <a:off x="2222012" y="3346506"/>
            <a:ext cx="77596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err="1">
                <a:latin typeface="Calibri"/>
                <a:cs typeface="Calibri"/>
              </a:rPr>
              <a:t>Σχετικές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err="1">
                <a:latin typeface="Calibri"/>
                <a:cs typeface="Calibri"/>
              </a:rPr>
              <a:t>Πληροφορίες</a:t>
            </a:r>
            <a:r>
              <a:rPr lang="en-US" sz="2800" dirty="0">
                <a:latin typeface="Calibri"/>
                <a:cs typeface="Calibri"/>
              </a:rPr>
              <a:t> Μα</a:t>
            </a:r>
            <a:r>
              <a:rPr lang="en-US" sz="2800" err="1">
                <a:latin typeface="Calibri"/>
                <a:cs typeface="Calibri"/>
              </a:rPr>
              <a:t>θήμ</a:t>
            </a:r>
            <a:r>
              <a:rPr lang="en-US" sz="2800" dirty="0">
                <a:latin typeface="Calibri"/>
                <a:cs typeface="Calibri"/>
              </a:rPr>
              <a:t>α</a:t>
            </a:r>
            <a:r>
              <a:rPr lang="en-US" sz="2800" err="1">
                <a:latin typeface="Calibri"/>
                <a:cs typeface="Calibri"/>
              </a:rPr>
              <a:t>τος</a:t>
            </a: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862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826A13A-EB75-7EE8-93F2-C513D15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" y="245"/>
            <a:ext cx="12190045" cy="685751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D6CB2D-1B0A-9EC6-381A-3BB3A0CE9D5A}"/>
              </a:ext>
            </a:extLst>
          </p:cNvPr>
          <p:cNvSpPr txBox="1">
            <a:spLocks/>
          </p:cNvSpPr>
          <p:nvPr/>
        </p:nvSpPr>
        <p:spPr>
          <a:xfrm>
            <a:off x="2222012" y="2739643"/>
            <a:ext cx="7759624" cy="1923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 Light" panose="020F0302020204030204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A65B045-455C-5CBE-3D3C-083D80CD7637}"/>
              </a:ext>
            </a:extLst>
          </p:cNvPr>
          <p:cNvSpPr txBox="1">
            <a:spLocks/>
          </p:cNvSpPr>
          <p:nvPr/>
        </p:nvSpPr>
        <p:spPr>
          <a:xfrm>
            <a:off x="2217449" y="1576110"/>
            <a:ext cx="7759624" cy="983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latin typeface="Open Sans"/>
                <a:ea typeface="Open Sans"/>
                <a:cs typeface="Open Sans"/>
              </a:rPr>
              <a:t>ΒΑΣΙΚΟΣ ΤΙΤΛΟΣ</a:t>
            </a:r>
          </a:p>
        </p:txBody>
      </p:sp>
    </p:spTree>
    <p:extLst>
      <p:ext uri="{BB962C8B-B14F-4D97-AF65-F5344CB8AC3E}">
        <p14:creationId xmlns:p14="http://schemas.microsoft.com/office/powerpoint/2010/main" val="393112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826A13A-EB75-7EE8-93F2-C513D15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" y="245"/>
            <a:ext cx="12190045" cy="685751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6470AE1-5CBE-60A5-6257-C9A38875205A}"/>
              </a:ext>
            </a:extLst>
          </p:cNvPr>
          <p:cNvSpPr txBox="1">
            <a:spLocks/>
          </p:cNvSpPr>
          <p:nvPr/>
        </p:nvSpPr>
        <p:spPr>
          <a:xfrm>
            <a:off x="807522" y="2735080"/>
            <a:ext cx="6062235" cy="2343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 Light" panose="020F0302020204030204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55DE39-28BC-CFFC-5806-EB34D86898BA}"/>
              </a:ext>
            </a:extLst>
          </p:cNvPr>
          <p:cNvSpPr txBox="1">
            <a:spLocks/>
          </p:cNvSpPr>
          <p:nvPr/>
        </p:nvSpPr>
        <p:spPr>
          <a:xfrm>
            <a:off x="780144" y="1986769"/>
            <a:ext cx="6039421" cy="983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b="1" dirty="0">
                <a:latin typeface="Open Sans"/>
                <a:ea typeface="Open Sans"/>
                <a:cs typeface="Open Sans"/>
              </a:rPr>
              <a:t>ΒΑΣΙΚΟΣ ΤΙΤΛΟΣ</a:t>
            </a:r>
          </a:p>
        </p:txBody>
      </p:sp>
      <p:pic>
        <p:nvPicPr>
          <p:cNvPr id="7" name="Picture 6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C7D6F82D-84FB-38CC-2321-45972C749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3981" y="1824519"/>
            <a:ext cx="4020804" cy="325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42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826A13A-EB75-7EE8-93F2-C513D15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" y="245"/>
            <a:ext cx="12190045" cy="685751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6470AE1-5CBE-60A5-6257-C9A38875205A}"/>
              </a:ext>
            </a:extLst>
          </p:cNvPr>
          <p:cNvSpPr txBox="1">
            <a:spLocks/>
          </p:cNvSpPr>
          <p:nvPr/>
        </p:nvSpPr>
        <p:spPr>
          <a:xfrm>
            <a:off x="6762073" y="2287918"/>
            <a:ext cx="4446978" cy="311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 Light" panose="020F0302020204030204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55DE39-28BC-CFFC-5806-EB34D86898BA}"/>
              </a:ext>
            </a:extLst>
          </p:cNvPr>
          <p:cNvSpPr txBox="1">
            <a:spLocks/>
          </p:cNvSpPr>
          <p:nvPr/>
        </p:nvSpPr>
        <p:spPr>
          <a:xfrm>
            <a:off x="6711880" y="1603488"/>
            <a:ext cx="3319948" cy="983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b="1" dirty="0">
                <a:latin typeface="Open Sans"/>
                <a:ea typeface="Open Sans"/>
                <a:cs typeface="Open Sans"/>
              </a:rPr>
              <a:t>ΒΑΣΙΚΟΣ ΤΙΤΛΟΣ</a:t>
            </a:r>
          </a:p>
        </p:txBody>
      </p:sp>
      <p:pic>
        <p:nvPicPr>
          <p:cNvPr id="7" name="Picture 6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C7D6F82D-84FB-38CC-2321-45972C749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149" y="1961405"/>
            <a:ext cx="4020804" cy="3259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88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D826A13A-EB75-7EE8-93F2-C513D1507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" y="245"/>
            <a:ext cx="12190045" cy="685751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D6CB2D-1B0A-9EC6-381A-3BB3A0CE9D5A}"/>
              </a:ext>
            </a:extLst>
          </p:cNvPr>
          <p:cNvSpPr txBox="1">
            <a:spLocks/>
          </p:cNvSpPr>
          <p:nvPr/>
        </p:nvSpPr>
        <p:spPr>
          <a:xfrm>
            <a:off x="2222013" y="2493248"/>
            <a:ext cx="7759624" cy="2676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  <a:endParaRPr lang="en-US"/>
          </a:p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</a:p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</a:p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</a:p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</a:p>
          <a:p>
            <a:pPr marL="171450" indent="-171450" algn="ctr">
              <a:lnSpc>
                <a:spcPct val="200000"/>
              </a:lnSpc>
              <a:buFont typeface="Wingdings"/>
              <a:buChar char="ü"/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A65B045-455C-5CBE-3D3C-083D80CD7637}"/>
              </a:ext>
            </a:extLst>
          </p:cNvPr>
          <p:cNvSpPr txBox="1">
            <a:spLocks/>
          </p:cNvSpPr>
          <p:nvPr/>
        </p:nvSpPr>
        <p:spPr>
          <a:xfrm>
            <a:off x="2217449" y="1576110"/>
            <a:ext cx="7759624" cy="983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2800" b="1" dirty="0">
                <a:latin typeface="Open Sans"/>
                <a:ea typeface="Open Sans"/>
                <a:cs typeface="Open Sans"/>
              </a:rPr>
              <a:t>ΒΑΣΙΚΟΣ ΤΙΤΛΟΣ</a:t>
            </a:r>
          </a:p>
        </p:txBody>
      </p:sp>
    </p:spTree>
    <p:extLst>
      <p:ext uri="{BB962C8B-B14F-4D97-AF65-F5344CB8AC3E}">
        <p14:creationId xmlns:p14="http://schemas.microsoft.com/office/powerpoint/2010/main" val="325979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F798B4-5F96-1359-92DA-3159FADA4F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596" y="-1302"/>
            <a:ext cx="12258499" cy="6870372"/>
          </a:xfrm>
          <a:prstGeom prst="rect">
            <a:avLst/>
          </a:prstGeom>
          <a:ln>
            <a:noFill/>
          </a:ln>
        </p:spPr>
      </p:pic>
      <p:pic>
        <p:nvPicPr>
          <p:cNvPr id="5" name="Picture 4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A095ECED-7DA7-A474-BA7F-E87A10D43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0496" y="5737508"/>
            <a:ext cx="2743200" cy="74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ΤΙΤΛΟΣ ΜΑΘΗΜΑΤΟΣ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59</cp:revision>
  <dcterms:created xsi:type="dcterms:W3CDTF">2023-08-31T11:15:21Z</dcterms:created>
  <dcterms:modified xsi:type="dcterms:W3CDTF">2023-08-31T15:24:10Z</dcterms:modified>
</cp:coreProperties>
</file>